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  <p:sldMasterId id="2147483795" r:id="rId2"/>
  </p:sldMasterIdLst>
  <p:notesMasterIdLst>
    <p:notesMasterId r:id="rId8"/>
  </p:notesMasterIdLst>
  <p:handoutMasterIdLst>
    <p:handoutMasterId r:id="rId9"/>
  </p:handoutMasterIdLst>
  <p:sldIdLst>
    <p:sldId id="275" r:id="rId3"/>
    <p:sldId id="279" r:id="rId4"/>
    <p:sldId id="282" r:id="rId5"/>
    <p:sldId id="283" r:id="rId6"/>
    <p:sldId id="28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415" userDrawn="1">
          <p15:clr>
            <a:srgbClr val="A4A3A4"/>
          </p15:clr>
        </p15:guide>
        <p15:guide id="14" orient="horz" pos="527" userDrawn="1">
          <p15:clr>
            <a:srgbClr val="A4A3A4"/>
          </p15:clr>
        </p15:guide>
        <p15:guide id="15" orient="horz" pos="3838" userDrawn="1">
          <p15:clr>
            <a:srgbClr val="A4A3A4"/>
          </p15:clr>
        </p15:guide>
        <p15:guide id="16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/>
    <p:restoredTop sz="94763"/>
  </p:normalViewPr>
  <p:slideViewPr>
    <p:cSldViewPr snapToGrid="0" snapToObjects="1">
      <p:cViewPr varScale="1">
        <p:scale>
          <a:sx n="93" d="100"/>
          <a:sy n="93" d="100"/>
        </p:scale>
        <p:origin x="514" y="67"/>
      </p:cViewPr>
      <p:guideLst>
        <p:guide pos="415"/>
        <p:guide orient="horz" pos="527"/>
        <p:guide orient="horz" pos="3838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4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D7E2F84-4C44-BEF6-CEEE-70138E781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704210-80D6-9663-D907-965A9E67E2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E3C87-5B6C-3841-8278-70FC7CD82612}" type="datetimeFigureOut">
              <a:rPr lang="de-DE" smtClean="0"/>
              <a:t>27.05.2025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5D246C-AC48-5340-E4A1-8B5AD6B0A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A956DE-FE7A-4563-3FCD-5DEA8C28C4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E3EDE-F316-BF48-A7A9-A63793916B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06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DD419-BE1B-BF4F-876B-EDF2C28FCBFC}" type="datetimeFigureOut">
              <a:rPr lang="de-DE" smtClean="0"/>
              <a:t>27.05.2025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530F1-06DD-6E48-AB8B-2E78B34C5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1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530F1-06DD-6E48-AB8B-2E78B34C5A4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7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F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9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92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64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689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esign enthält.&#10;&#10;Automatisch generierte Beschreibung">
            <a:extLst>
              <a:ext uri="{FF2B5EF4-FFF2-40B4-BE49-F238E27FC236}">
                <a16:creationId xmlns:a16="http://schemas.microsoft.com/office/drawing/2014/main" id="{4687E9EC-D537-D535-8345-4E6B4066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Vektorgrafiken, Design enthält.&#10;&#10;Automatisch generierte Beschreibung">
            <a:extLst>
              <a:ext uri="{FF2B5EF4-FFF2-40B4-BE49-F238E27FC236}">
                <a16:creationId xmlns:a16="http://schemas.microsoft.com/office/drawing/2014/main" id="{351385F6-90D3-A0BD-D0E4-29B462F19E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6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F9644F8-C0B3-BA2B-DBF0-4008AFFCD372}"/>
              </a:ext>
            </a:extLst>
          </p:cNvPr>
          <p:cNvSpPr txBox="1"/>
          <p:nvPr/>
        </p:nvSpPr>
        <p:spPr>
          <a:xfrm>
            <a:off x="547743" y="5570284"/>
            <a:ext cx="855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4000" b="1" dirty="0"/>
              <a:t>Vermietung Veranstaltungsraum</a:t>
            </a:r>
          </a:p>
        </p:txBody>
      </p:sp>
    </p:spTree>
    <p:extLst>
      <p:ext uri="{BB962C8B-B14F-4D97-AF65-F5344CB8AC3E}">
        <p14:creationId xmlns:p14="http://schemas.microsoft.com/office/powerpoint/2010/main" val="389748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D17FD-1E95-E014-2BCB-C174B9A5D4C5}"/>
              </a:ext>
            </a:extLst>
          </p:cNvPr>
          <p:cNvSpPr txBox="1">
            <a:spLocks/>
          </p:cNvSpPr>
          <p:nvPr/>
        </p:nvSpPr>
        <p:spPr>
          <a:xfrm>
            <a:off x="562344" y="474062"/>
            <a:ext cx="7814263" cy="5933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013325" algn="l"/>
              </a:tabLst>
            </a:pPr>
            <a:r>
              <a:rPr lang="de-DE" sz="2800" b="1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Standort</a:t>
            </a:r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6BFF65A0-6B7A-8DA3-D5D8-9E54069D8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5" y="1304154"/>
            <a:ext cx="5636555" cy="37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AE692A1-4897-E387-787D-17C3887F10AE}"/>
              </a:ext>
            </a:extLst>
          </p:cNvPr>
          <p:cNvSpPr txBox="1"/>
          <p:nvPr/>
        </p:nvSpPr>
        <p:spPr>
          <a:xfrm>
            <a:off x="6474279" y="2245435"/>
            <a:ext cx="56496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800"/>
              </a:lnSpc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1800" b="1" dirty="0"/>
              <a:t>Bundesverband Flachglas e.V.</a:t>
            </a:r>
          </a:p>
          <a:p>
            <a:pPr eaLnBrk="1" hangingPunct="1">
              <a:lnSpc>
                <a:spcPts val="1800"/>
              </a:lnSpc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1800" dirty="0"/>
              <a:t>Mülheimer Straße 1</a:t>
            </a:r>
          </a:p>
          <a:p>
            <a:pPr eaLnBrk="1" hangingPunct="1">
              <a:lnSpc>
                <a:spcPts val="1800"/>
              </a:lnSpc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1800" dirty="0"/>
              <a:t>53840 Troisdorf</a:t>
            </a:r>
          </a:p>
          <a:p>
            <a:pPr eaLnBrk="1" hangingPunct="1">
              <a:lnSpc>
                <a:spcPts val="1800"/>
              </a:lnSpc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1800" dirty="0"/>
              <a:t>Telefon (02241) 87 27-</a:t>
            </a:r>
            <a:r>
              <a:rPr lang="de-DE" altLang="de-DE" dirty="0"/>
              <a:t>11</a:t>
            </a:r>
            <a:endParaRPr lang="de-DE" altLang="de-DE" sz="1800" dirty="0"/>
          </a:p>
          <a:p>
            <a:pPr eaLnBrk="1" hangingPunct="1">
              <a:lnSpc>
                <a:spcPts val="1800"/>
              </a:lnSpc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1800" dirty="0"/>
              <a:t>bettina.zimmermann@bundesverband-flachglas.de</a:t>
            </a:r>
          </a:p>
          <a:p>
            <a:pPr eaLnBrk="1" hangingPunct="1">
              <a:lnSpc>
                <a:spcPts val="1800"/>
              </a:lnSpc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1800" dirty="0"/>
              <a:t>www.bundesverband-flachglas.de</a:t>
            </a:r>
          </a:p>
        </p:txBody>
      </p:sp>
    </p:spTree>
    <p:extLst>
      <p:ext uri="{BB962C8B-B14F-4D97-AF65-F5344CB8AC3E}">
        <p14:creationId xmlns:p14="http://schemas.microsoft.com/office/powerpoint/2010/main" val="356989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63891-726D-DEE7-C720-301F84941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FA22E-B10D-37D4-86BE-C8EA27CB4051}"/>
              </a:ext>
            </a:extLst>
          </p:cNvPr>
          <p:cNvSpPr txBox="1">
            <a:spLocks/>
          </p:cNvSpPr>
          <p:nvPr/>
        </p:nvSpPr>
        <p:spPr>
          <a:xfrm>
            <a:off x="562344" y="474062"/>
            <a:ext cx="7814263" cy="5933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013325" algn="l"/>
              </a:tabLst>
            </a:pPr>
            <a:r>
              <a:rPr lang="de-DE" sz="2800" b="1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Veranstaltungsraum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E9D537-B880-A3CB-C5B2-FD713C80D072}"/>
              </a:ext>
            </a:extLst>
          </p:cNvPr>
          <p:cNvSpPr txBox="1"/>
          <p:nvPr/>
        </p:nvSpPr>
        <p:spPr>
          <a:xfrm>
            <a:off x="562344" y="1567931"/>
            <a:ext cx="6094638" cy="334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b="1" dirty="0"/>
              <a:t>Erdgeschoß inkl. Foyer mit Stehtischen  </a:t>
            </a:r>
            <a:r>
              <a:rPr lang="de-DE" altLang="de-DE" dirty="0"/>
              <a:t>(ca. 160 qm)</a:t>
            </a:r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i="1" u="sng" dirty="0"/>
              <a:t>Bestuhlungsmöglichkeiten	</a:t>
            </a:r>
            <a:r>
              <a:rPr lang="de-DE" altLang="de-DE" dirty="0"/>
              <a:t>	</a:t>
            </a:r>
            <a:r>
              <a:rPr lang="de-DE" altLang="de-DE" i="1" u="sng" dirty="0"/>
              <a:t>Max. Belegung</a:t>
            </a:r>
            <a:r>
              <a:rPr lang="de-DE" altLang="de-DE" dirty="0"/>
              <a:t>	</a:t>
            </a:r>
          </a:p>
          <a:p>
            <a:pPr eaLnBrk="1" hangingPunct="1"/>
            <a:endParaRPr lang="de-DE" altLang="de-DE" dirty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	Kino					ca. 100 Personen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	Parlament				ca.   70 Personen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	Blockform				ca.   40 Personen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	U-Form					ca.   35 Personen</a:t>
            </a:r>
          </a:p>
        </p:txBody>
      </p:sp>
      <p:pic>
        <p:nvPicPr>
          <p:cNvPr id="7" name="Picture 2" descr="Z:\Gerlach\BF_Konferenzraum\Fotos\Foto 036.JPG">
            <a:extLst>
              <a:ext uri="{FF2B5EF4-FFF2-40B4-BE49-F238E27FC236}">
                <a16:creationId xmlns:a16="http://schemas.microsoft.com/office/drawing/2014/main" id="{07707278-79D0-370F-8330-6A4A17B6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82" y="977170"/>
            <a:ext cx="3969941" cy="264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>
            <a:extLst>
              <a:ext uri="{FF2B5EF4-FFF2-40B4-BE49-F238E27FC236}">
                <a16:creationId xmlns:a16="http://schemas.microsoft.com/office/drawing/2014/main" id="{84C24C14-2AA3-C958-058D-118391560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92" y="3808754"/>
            <a:ext cx="3969431" cy="264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01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25776-67A4-1E6D-5AB5-E2295236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546E0-AE0D-2500-6502-74DE5F2C906B}"/>
              </a:ext>
            </a:extLst>
          </p:cNvPr>
          <p:cNvSpPr txBox="1">
            <a:spLocks/>
          </p:cNvSpPr>
          <p:nvPr/>
        </p:nvSpPr>
        <p:spPr>
          <a:xfrm>
            <a:off x="562344" y="474062"/>
            <a:ext cx="7814263" cy="5933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013325" algn="l"/>
              </a:tabLst>
            </a:pPr>
            <a:r>
              <a:rPr lang="de-DE" sz="2800" b="1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Ausstattung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E5ACAA-A88D-3863-FA7E-7C6ECC5C3735}"/>
              </a:ext>
            </a:extLst>
          </p:cNvPr>
          <p:cNvSpPr txBox="1"/>
          <p:nvPr/>
        </p:nvSpPr>
        <p:spPr>
          <a:xfrm>
            <a:off x="366401" y="1328839"/>
            <a:ext cx="737334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latin typeface="Arial" charset="0"/>
              </a:rPr>
              <a:t>Beamer</a:t>
            </a:r>
            <a:r>
              <a:rPr lang="de-DE" dirty="0">
                <a:latin typeface="Arial" charset="0"/>
              </a:rPr>
              <a:t> (an der Decke fest installiert)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Projektionswand (ein- und ausfahrbar)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Flipchart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1 Moderatorenwand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W-LAN und LAN (Bodentanks)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Besucherparkplätze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Kongresstische (1,40 x 0,70 m) + Stühle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Nutzung vorhandene Küche (nach Absprache)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Toiletten (m/w)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Garderobe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charset="0"/>
              </a:rPr>
              <a:t>Allgemeiner Strom, Heizung und Endreinigung inkludiert</a:t>
            </a:r>
          </a:p>
          <a:p>
            <a:pPr lvl="1">
              <a:defRPr/>
            </a:pPr>
            <a:endParaRPr lang="de-DE" dirty="0">
              <a:latin typeface="Arial" charset="0"/>
            </a:endParaRPr>
          </a:p>
          <a:p>
            <a:pPr lvl="1">
              <a:defRPr/>
            </a:pPr>
            <a:endParaRPr lang="de-DE" dirty="0"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912D9D-E8BB-84D5-804C-CBE7D4FBD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843" y="1235919"/>
            <a:ext cx="3808270" cy="34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4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6D8F6-DA6B-2649-1657-1EB6897F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4121F-12FE-9880-9AC1-6815A1AA98B5}"/>
              </a:ext>
            </a:extLst>
          </p:cNvPr>
          <p:cNvSpPr txBox="1">
            <a:spLocks/>
          </p:cNvSpPr>
          <p:nvPr/>
        </p:nvSpPr>
        <p:spPr>
          <a:xfrm>
            <a:off x="562344" y="474062"/>
            <a:ext cx="7814263" cy="59332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013325" algn="l"/>
              </a:tabLst>
            </a:pPr>
            <a:r>
              <a:rPr lang="de-DE" sz="2800" b="1" dirty="0">
                <a:solidFill>
                  <a:srgbClr val="00B050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Preis &amp; Kontakt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E01A7B-6E21-7950-CC70-23A349608186}"/>
              </a:ext>
            </a:extLst>
          </p:cNvPr>
          <p:cNvSpPr txBox="1"/>
          <p:nvPr/>
        </p:nvSpPr>
        <p:spPr>
          <a:xfrm>
            <a:off x="562344" y="2769444"/>
            <a:ext cx="6094638" cy="122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1800"/>
              </a:lnSpc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1800" b="1" dirty="0"/>
              <a:t>Interesse? Sprechen Sie uns gerne an!</a:t>
            </a:r>
          </a:p>
          <a:p>
            <a:pPr eaLnBrk="1" hangingPunct="1">
              <a:lnSpc>
                <a:spcPts val="1800"/>
              </a:lnSpc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1800" dirty="0"/>
              <a:t>Telefon (02241) 87 27-11</a:t>
            </a:r>
          </a:p>
          <a:p>
            <a:pPr eaLnBrk="1" hangingPunct="1">
              <a:lnSpc>
                <a:spcPts val="1800"/>
              </a:lnSpc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altLang="de-DE" sz="1800" dirty="0"/>
              <a:t>bettina.zimmermann@bundesverband-flachglas.de</a:t>
            </a:r>
          </a:p>
          <a:p>
            <a:pPr lvl="1">
              <a:defRPr/>
            </a:pPr>
            <a:endParaRPr lang="de-DE" dirty="0"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0C9C6E-BC8E-5D6C-F413-477329B9F503}"/>
              </a:ext>
            </a:extLst>
          </p:cNvPr>
          <p:cNvSpPr txBox="1"/>
          <p:nvPr/>
        </p:nvSpPr>
        <p:spPr>
          <a:xfrm>
            <a:off x="562344" y="1579863"/>
            <a:ext cx="79989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>
                <a:latin typeface="Arial" charset="0"/>
              </a:rPr>
              <a:t>Preis</a:t>
            </a:r>
          </a:p>
          <a:p>
            <a:pPr>
              <a:defRPr/>
            </a:pPr>
            <a:r>
              <a:rPr lang="de-DE" dirty="0">
                <a:latin typeface="Arial" charset="0"/>
              </a:rPr>
              <a:t>450,00 € / Tag </a:t>
            </a:r>
            <a:r>
              <a:rPr lang="de-DE" sz="1800" dirty="0">
                <a:latin typeface="Arial" charset="0"/>
              </a:rPr>
              <a:t>netto, zuzüglich der gesetzlichen Mehrwertsteuer.</a:t>
            </a:r>
          </a:p>
          <a:p>
            <a:pPr>
              <a:defRPr/>
            </a:pPr>
            <a:endParaRPr 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48328"/>
      </p:ext>
    </p:extLst>
  </p:cSld>
  <p:clrMapOvr>
    <a:masterClrMapping/>
  </p:clrMapOvr>
</p:sld>
</file>

<file path=ppt/theme/theme1.xml><?xml version="1.0" encoding="utf-8"?>
<a:theme xmlns:a="http://schemas.openxmlformats.org/drawingml/2006/main" name="BF Titel Folie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F Folie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186</Words>
  <Application>Microsoft Office PowerPoint</Application>
  <PresentationFormat>Breitbild</PresentationFormat>
  <Paragraphs>36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Aptos</vt:lpstr>
      <vt:lpstr>Arial</vt:lpstr>
      <vt:lpstr>BF Titel Folie</vt:lpstr>
      <vt:lpstr>BF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Joerg Eckhardt</dc:creator>
  <cp:lastModifiedBy>Voits, Tobias</cp:lastModifiedBy>
  <cp:revision>58</cp:revision>
  <dcterms:created xsi:type="dcterms:W3CDTF">2019-02-04T17:08:53Z</dcterms:created>
  <dcterms:modified xsi:type="dcterms:W3CDTF">2025-05-27T13:00:08Z</dcterms:modified>
</cp:coreProperties>
</file>